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39D7FB8-744C-46FE-AD58-62DEC7CF223E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1993BD0-F4C8-4FB4-B8C9-1A76EB035F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6256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7FB8-744C-46FE-AD58-62DEC7CF223E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3BD0-F4C8-4FB4-B8C9-1A76EB03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7FB8-744C-46FE-AD58-62DEC7CF223E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3BD0-F4C8-4FB4-B8C9-1A76EB03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7FB8-744C-46FE-AD58-62DEC7CF223E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3BD0-F4C8-4FB4-B8C9-1A76EB03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2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7FB8-744C-46FE-AD58-62DEC7CF223E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3BD0-F4C8-4FB4-B8C9-1A76EB035F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964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7FB8-744C-46FE-AD58-62DEC7CF223E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3BD0-F4C8-4FB4-B8C9-1A76EB03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8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7FB8-744C-46FE-AD58-62DEC7CF223E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3BD0-F4C8-4FB4-B8C9-1A76EB03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8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7FB8-744C-46FE-AD58-62DEC7CF223E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3BD0-F4C8-4FB4-B8C9-1A76EB03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2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7FB8-744C-46FE-AD58-62DEC7CF223E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3BD0-F4C8-4FB4-B8C9-1A76EB03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2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7FB8-744C-46FE-AD58-62DEC7CF223E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3BD0-F4C8-4FB4-B8C9-1A76EB03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2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7FB8-744C-46FE-AD58-62DEC7CF223E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3BD0-F4C8-4FB4-B8C9-1A76EB03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8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39D7FB8-744C-46FE-AD58-62DEC7CF223E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1993BD0-F4C8-4FB4-B8C9-1A76EB03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0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BBBE5-A4EF-46E9-B63C-D808CD6461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Fuzzy Logic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4DDCB8-CDFB-4DD6-84E4-6B96C73A18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Colter McClure</a:t>
            </a:r>
          </a:p>
        </p:txBody>
      </p:sp>
    </p:spTree>
    <p:extLst>
      <p:ext uri="{BB962C8B-B14F-4D97-AF65-F5344CB8AC3E}">
        <p14:creationId xmlns:p14="http://schemas.microsoft.com/office/powerpoint/2010/main" val="40361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34D5F-E533-4812-9DA8-51EEB00CB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 of Fuzzy Logic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C827137-7BAF-43F1-9F20-8E64AC4DA7C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958" y="1864830"/>
            <a:ext cx="1905000" cy="26955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01C9F9-91EC-4DF6-9C76-D96F9687C652}"/>
              </a:ext>
            </a:extLst>
          </p:cNvPr>
          <p:cNvSpPr txBox="1"/>
          <p:nvPr/>
        </p:nvSpPr>
        <p:spPr>
          <a:xfrm>
            <a:off x="1595512" y="4628561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Lotfi Zadeh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657B9E-16CC-43D1-A45C-72804559381B}"/>
              </a:ext>
            </a:extLst>
          </p:cNvPr>
          <p:cNvSpPr txBox="1"/>
          <p:nvPr/>
        </p:nvSpPr>
        <p:spPr>
          <a:xfrm>
            <a:off x="3624819" y="2055042"/>
            <a:ext cx="55757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Studied since 1920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First described by </a:t>
            </a:r>
            <a:r>
              <a:rPr lang="en-US" sz="2800" dirty="0" err="1"/>
              <a:t>Lotfi</a:t>
            </a:r>
            <a:r>
              <a:rPr lang="en-US" sz="2800" dirty="0"/>
              <a:t> Zadeh in 1965</a:t>
            </a:r>
          </a:p>
        </p:txBody>
      </p:sp>
    </p:spTree>
    <p:extLst>
      <p:ext uri="{BB962C8B-B14F-4D97-AF65-F5344CB8AC3E}">
        <p14:creationId xmlns:p14="http://schemas.microsoft.com/office/powerpoint/2010/main" val="45105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95350-46EF-465E-91E3-A59FC66B2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Fuzzy Logic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4ED489E-7188-4815-82DE-4FCA87C63E8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160" y="1691322"/>
            <a:ext cx="3545244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AD0B60-2543-4969-8D54-931AEDD46A13}"/>
              </a:ext>
            </a:extLst>
          </p:cNvPr>
          <p:cNvSpPr txBox="1"/>
          <p:nvPr/>
        </p:nvSpPr>
        <p:spPr>
          <a:xfrm>
            <a:off x="1428596" y="1992980"/>
            <a:ext cx="57895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Degrees of truth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Three Steps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err="1"/>
              <a:t>Fuzzify</a:t>
            </a:r>
            <a:r>
              <a:rPr lang="en-US" sz="2000" dirty="0"/>
              <a:t> all input values into fuzzy membership functions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Execute all applicable rules in the </a:t>
            </a:r>
            <a:r>
              <a:rPr lang="en-US" sz="2000" dirty="0" err="1"/>
              <a:t>rulebase</a:t>
            </a:r>
            <a:r>
              <a:rPr lang="en-US" sz="2000" dirty="0"/>
              <a:t> to compute the fuzzy output functions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De-</a:t>
            </a:r>
            <a:r>
              <a:rPr lang="en-US" sz="2000" dirty="0" err="1"/>
              <a:t>fuzzify</a:t>
            </a:r>
            <a:r>
              <a:rPr lang="en-US" sz="2000" dirty="0"/>
              <a:t> the fuzzy output functions to get "crisp" output values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5930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5A3C5-6FF0-4146-A220-E325C83F6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Fuzzy Logic Example</a:t>
            </a:r>
          </a:p>
        </p:txBody>
      </p:sp>
      <p:pic>
        <p:nvPicPr>
          <p:cNvPr id="1026" name="Picture 2" descr="https://upload.wikimedia.org/wikipedia/commons/thumb/6/61/Fuzzy_logic_temperature_en.svg/300px-Fuzzy_logic_temperature_en.svg.png">
            <a:extLst>
              <a:ext uri="{FF2B5EF4-FFF2-40B4-BE49-F238E27FC236}">
                <a16:creationId xmlns:a16="http://schemas.microsoft.com/office/drawing/2014/main" id="{6C17BA31-626A-476E-80D1-C1774B53A1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731" y="2435631"/>
            <a:ext cx="7409169" cy="301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32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C4066-5A0B-440D-B5A5-BEE5CFDC5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Defuzzification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F39E-F248-4A39-866A-CAF81BD70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For each truth value, cut the membership function at this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Combine the resulting curves using the OR operator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Find the center-of-weight of the area under the curve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x position of this center is then the final output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2214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A5423-82FD-44CE-A8D1-BBE0B809A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Fuzzy Sets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EA09E09-75BF-4F52-AEDC-AB56E3F5FA8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872" y="4722184"/>
            <a:ext cx="8287907" cy="16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1844BA-DA2A-47FB-ABF6-C6061B50075E}"/>
              </a:ext>
            </a:extLst>
          </p:cNvPr>
          <p:cNvSpPr txBox="1"/>
          <p:nvPr/>
        </p:nvSpPr>
        <p:spPr>
          <a:xfrm>
            <a:off x="1376313" y="1800520"/>
            <a:ext cx="817346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Sets designed to hold degrees of truth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 0 represents exclusion from the set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A1 represents a fully included value in the set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Any value between 0 and 1 is partially included in the set the closer the value is to 1 the more it is included in the set.</a:t>
            </a:r>
          </a:p>
        </p:txBody>
      </p:sp>
    </p:spTree>
    <p:extLst>
      <p:ext uri="{BB962C8B-B14F-4D97-AF65-F5344CB8AC3E}">
        <p14:creationId xmlns:p14="http://schemas.microsoft.com/office/powerpoint/2010/main" val="2047960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7ED8F-4F59-4068-BC2D-DF77E9413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Fuzzy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2E5A2-7218-453E-AC42-884556B9C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Fuzzy Logic Control Systems</a:t>
            </a:r>
          </a:p>
          <a:p>
            <a:r>
              <a:rPr lang="en-US" sz="2800" dirty="0"/>
              <a:t>Machine Learning</a:t>
            </a:r>
          </a:p>
          <a:p>
            <a:r>
              <a:rPr lang="en-US" sz="2800" dirty="0"/>
              <a:t>Neural Networks</a:t>
            </a:r>
          </a:p>
          <a:p>
            <a:r>
              <a:rPr lang="en-US" sz="2800" dirty="0"/>
              <a:t>Computing with Words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646983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174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Schoolbook</vt:lpstr>
      <vt:lpstr>Wingdings 2</vt:lpstr>
      <vt:lpstr>View</vt:lpstr>
      <vt:lpstr>Fuzzy Logic</vt:lpstr>
      <vt:lpstr>Origin of Fuzzy Logic</vt:lpstr>
      <vt:lpstr>What is Fuzzy Logic</vt:lpstr>
      <vt:lpstr>Fuzzy Logic Example</vt:lpstr>
      <vt:lpstr>Defuzzification</vt:lpstr>
      <vt:lpstr>Fuzzy Sets</vt:lpstr>
      <vt:lpstr>Uses of Fuzzy Logic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Fuzzy Logic</dc:title>
  <dc:creator>McClure, Colter</dc:creator>
  <cp:lastModifiedBy>McClure, Colter</cp:lastModifiedBy>
  <cp:revision>7</cp:revision>
  <dcterms:created xsi:type="dcterms:W3CDTF">2018-11-25T19:41:22Z</dcterms:created>
  <dcterms:modified xsi:type="dcterms:W3CDTF">2018-11-26T06:45:28Z</dcterms:modified>
</cp:coreProperties>
</file>